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6"/>
  </p:notesMasterIdLst>
  <p:sldIdLst>
    <p:sldId id="256" r:id="rId3"/>
    <p:sldId id="261" r:id="rId4"/>
    <p:sldId id="260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EABBA5E6-532F-471F-8BAF-0700E03CBE78}">
  <a:tblStyle styleId="{EABBA5E6-532F-471F-8BAF-0700E03CBE7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780" y="-94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44072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1" y="4343402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1" y="4343402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1793291" y="3279126"/>
            <a:ext cx="6512510" cy="85725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79400" marR="0" lvl="0" indent="38100" algn="r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1143000" y="548640"/>
            <a:ext cx="6400800" cy="260604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03200" marR="0" lvl="0" indent="-1270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1578"/>
              <a:buFont typeface="Georgia"/>
              <a:buChar char="*"/>
              <a:defRPr sz="1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rgbClr val="FFFFFF">
                  <a:alpha val="90980"/>
                </a:srgbClr>
              </a:gs>
              <a:gs pos="37000">
                <a:srgbClr val="FFFFFF">
                  <a:alpha val="75686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8" name="Shape 6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>
            <a:gsLst>
              <a:gs pos="0">
                <a:srgbClr val="FFFFFF">
                  <a:alpha val="88627"/>
                </a:srgbClr>
              </a:gs>
              <a:gs pos="48000">
                <a:srgbClr val="FFFFFF">
                  <a:alpha val="61960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9" name="Shape 6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29803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0" name="Shape 7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>
            <a:gsLst>
              <a:gs pos="0">
                <a:schemeClr val="lt1"/>
              </a:gs>
              <a:gs pos="5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1473796" y="3789410"/>
            <a:ext cx="5637011" cy="661589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0" marR="0" lvl="0" indent="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1578"/>
              <a:buFont typeface="Georgia"/>
              <a:buNone/>
              <a:defRPr sz="19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ctr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ctr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16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ctr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ctr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ctr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ctr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ctr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ctr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5" name="Shape 75"/>
          <p:cNvSpPr txBox="1">
            <a:spLocks noGrp="1"/>
          </p:cNvSpPr>
          <p:nvPr>
            <p:ph type="ctrTitle"/>
          </p:nvPr>
        </p:nvSpPr>
        <p:spPr>
          <a:xfrm>
            <a:off x="817583" y="2349218"/>
            <a:ext cx="7175351" cy="1344875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558800" marR="0" lvl="0" indent="-25400" algn="l" rtl="0">
              <a:spcBef>
                <a:spcPts val="0"/>
              </a:spcBef>
              <a:buClr>
                <a:srgbClr val="C3260C"/>
              </a:buClr>
              <a:buSzPct val="127659"/>
              <a:buFont typeface="Georgia"/>
              <a:buChar char="*"/>
              <a:defRPr sz="47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rgbClr val="FFFFFF">
                  <a:alpha val="91764"/>
                </a:srgbClr>
              </a:gs>
              <a:gs pos="37000">
                <a:srgbClr val="FFFFFF">
                  <a:alpha val="76862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8" name="Shape 7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>
            <a:gsLst>
              <a:gs pos="0">
                <a:srgbClr val="FFFFFF">
                  <a:alpha val="89803"/>
                </a:srgbClr>
              </a:gs>
              <a:gs pos="48000">
                <a:srgbClr val="FFFFFF">
                  <a:alpha val="62745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9" name="Shape 7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29803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0" name="Shape 8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>
            <a:gsLst>
              <a:gs pos="0">
                <a:schemeClr val="lt1"/>
              </a:gs>
              <a:gs pos="5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2033196" y="1629486"/>
            <a:ext cx="5966667" cy="1817509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b" anchorCtr="0"/>
          <a:lstStyle>
            <a:lvl1pPr marL="279400" marR="0" lvl="0" indent="38100" algn="r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2022439" y="3455634"/>
            <a:ext cx="5970495" cy="626595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0" marR="0" lvl="0" indent="0" algn="r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16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793291" y="3279126"/>
            <a:ext cx="6512510" cy="85725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79400" marR="0" lvl="0" indent="38100" algn="r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1142999" y="548639"/>
            <a:ext cx="3346704" cy="260604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03200" marR="0" lvl="0" indent="-1270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1578"/>
              <a:buFont typeface="Georgia"/>
              <a:buChar char="*"/>
              <a:defRPr sz="1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2"/>
          </p:nvPr>
        </p:nvSpPr>
        <p:spPr>
          <a:xfrm>
            <a:off x="4645152" y="548640"/>
            <a:ext cx="3346704" cy="260604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03200" marR="0" lvl="0" indent="-1270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1578"/>
              <a:buFont typeface="Georgia"/>
              <a:buChar char="*"/>
              <a:defRPr sz="1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1143000" y="548640"/>
            <a:ext cx="3346704" cy="479822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b" anchorCtr="0"/>
          <a:lstStyle>
            <a:lvl1pPr marL="0" marR="0" lvl="0" indent="0" algn="ctr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21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16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2"/>
          </p:nvPr>
        </p:nvSpPr>
        <p:spPr>
          <a:xfrm>
            <a:off x="1156448" y="1050245"/>
            <a:ext cx="3346704" cy="205740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03200" marR="0" lvl="0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3"/>
          </p:nvPr>
        </p:nvSpPr>
        <p:spPr>
          <a:xfrm>
            <a:off x="4647303" y="548640"/>
            <a:ext cx="3346704" cy="479822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b" anchorCtr="0"/>
          <a:lstStyle>
            <a:lvl1pPr marL="0" marR="0" lvl="0" indent="0" algn="ctr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21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16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body" idx="4"/>
          </p:nvPr>
        </p:nvSpPr>
        <p:spPr>
          <a:xfrm>
            <a:off x="4645024" y="1049274"/>
            <a:ext cx="3346704" cy="205740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03200" marR="0" lvl="0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1793291" y="3279126"/>
            <a:ext cx="6512510" cy="85725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79400" marR="0" lvl="0" indent="38100" algn="r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1793291" y="3279126"/>
            <a:ext cx="6512510" cy="85725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79400" marR="0" lvl="0" indent="38100" algn="r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839096" y="1657352"/>
            <a:ext cx="3636085" cy="94387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b" anchorCtr="0"/>
          <a:lstStyle>
            <a:lvl1pPr marL="203200" marR="0" lvl="0" indent="0" algn="l" rtl="0">
              <a:spcBef>
                <a:spcPts val="0"/>
              </a:spcBef>
              <a:buClr>
                <a:srgbClr val="C3260C"/>
              </a:buClr>
              <a:buSzPct val="129166"/>
              <a:buFont typeface="Georgia"/>
              <a:buChar char="*"/>
              <a:defRPr sz="24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4593518" y="548641"/>
            <a:ext cx="4017085" cy="3671047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203200" marR="0" lvl="0" indent="-1270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1578"/>
              <a:buFont typeface="Georgia"/>
              <a:buChar char="*"/>
              <a:defRPr sz="1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127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127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2"/>
          </p:nvPr>
        </p:nvSpPr>
        <p:spPr>
          <a:xfrm>
            <a:off x="1075766" y="2623352"/>
            <a:ext cx="3388660" cy="1604639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0" marR="0" lvl="0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40000"/>
              <a:buFont typeface="Georgia"/>
              <a:buNone/>
              <a:defRPr sz="10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2222"/>
              <a:buFont typeface="Georgia"/>
              <a:buNone/>
              <a:defRPr sz="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rgbClr val="FFFFFF">
                  <a:alpha val="91764"/>
                </a:srgbClr>
              </a:gs>
              <a:gs pos="37000">
                <a:srgbClr val="FFFFFF">
                  <a:alpha val="76862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0" name="Shape 120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>
            <a:gsLst>
              <a:gs pos="0">
                <a:srgbClr val="FFFFFF">
                  <a:alpha val="89803"/>
                </a:srgbClr>
              </a:gs>
              <a:gs pos="48000">
                <a:srgbClr val="FFFFFF">
                  <a:alpha val="62745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1" name="Shape 121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29803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>
            <a:gsLst>
              <a:gs pos="0">
                <a:schemeClr val="lt1"/>
              </a:gs>
              <a:gs pos="5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3" name="Shape 123"/>
          <p:cNvSpPr>
            <a:spLocks noGrp="1"/>
          </p:cNvSpPr>
          <p:nvPr>
            <p:ph type="pic" idx="2"/>
          </p:nvPr>
        </p:nvSpPr>
        <p:spPr>
          <a:xfrm>
            <a:off x="4475175" y="857250"/>
            <a:ext cx="4114800" cy="2345854"/>
          </a:xfrm>
          <a:prstGeom prst="roundRect">
            <a:avLst>
              <a:gd name="adj" fmla="val 4230"/>
            </a:avLst>
          </a:prstGeom>
          <a:solidFill>
            <a:srgbClr val="8BC9F7"/>
          </a:solidFill>
          <a:ln>
            <a:noFill/>
          </a:ln>
          <a:effectLst>
            <a:reflection stA="23000" endA="300" endPos="28000" sy="-100000" algn="bl" rotWithShape="0"/>
          </a:effectLst>
        </p:spPr>
        <p:txBody>
          <a:bodyPr wrap="square" lIns="79125" tIns="79125" rIns="79125" bIns="79125" anchor="t" anchorCtr="0"/>
          <a:lstStyle>
            <a:lvl1pPr marL="0" marR="0" lvl="0" indent="0" algn="ctr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5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2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21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877888" y="757865"/>
            <a:ext cx="3694115" cy="1622265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b" anchorCtr="0"/>
          <a:lstStyle>
            <a:lvl1pPr marL="152400" marR="0" lvl="0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40000"/>
              <a:buFont typeface="Georgia"/>
              <a:buNone/>
              <a:defRPr sz="10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2222"/>
              <a:buFont typeface="Georgia"/>
              <a:buNone/>
              <a:defRPr sz="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727268" y="3348316"/>
            <a:ext cx="6383541" cy="85725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b" anchorCtr="0"/>
          <a:lstStyle>
            <a:lvl1pPr marL="279400" marR="0" lvl="0" indent="38100" algn="l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1793291" y="3279126"/>
            <a:ext cx="6512510" cy="85725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79400" marR="0" lvl="0" indent="38100" algn="r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 rot="5400000">
            <a:off x="3802380" y="-1348741"/>
            <a:ext cx="2606040" cy="640080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03200" marR="0" lvl="0" indent="-1270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1578"/>
              <a:buFont typeface="Georgia"/>
              <a:buChar char="*"/>
              <a:defRPr sz="1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 rot="5400000">
            <a:off x="218083" y="1218066"/>
            <a:ext cx="3928754" cy="205740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79400" marR="0" lvl="0" indent="38100" algn="l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 rot="5400000">
            <a:off x="3903235" y="-30480"/>
            <a:ext cx="3671047" cy="4829288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03200" marR="0" lvl="0" indent="-1270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1578"/>
              <a:buFont typeface="Georgia"/>
              <a:buChar char="*"/>
              <a:defRPr sz="1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dk2"/>
                </a:solidFill>
              </a:r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99000">
              <a:srgbClr val="FFFFFF"/>
            </a:gs>
            <a:gs pos="100000">
              <a:srgbClr val="54BD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rgbClr val="FFFFFF">
                  <a:alpha val="90980"/>
                </a:srgbClr>
              </a:gs>
              <a:gs pos="37000">
                <a:srgbClr val="FFFFFF">
                  <a:alpha val="75686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2" name="Shape 52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>
            <a:gsLst>
              <a:gs pos="0">
                <a:srgbClr val="FFFFFF">
                  <a:alpha val="88627"/>
                </a:srgbClr>
              </a:gs>
              <a:gs pos="48000">
                <a:srgbClr val="FFFFFF">
                  <a:alpha val="61960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3" name="Shape 53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29803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4" name="Shape 54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>
            <a:gsLst>
              <a:gs pos="0">
                <a:schemeClr val="lt1"/>
              </a:gs>
              <a:gs pos="56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1793291" y="3279126"/>
            <a:ext cx="6512510" cy="85725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79400" marR="0" lvl="0" indent="38100" algn="r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03200" marR="0" lvl="0" indent="-1270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1578"/>
              <a:buFont typeface="Georgia"/>
              <a:buChar char="*"/>
              <a:defRPr sz="1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Shape 1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4076" y="4654815"/>
            <a:ext cx="6837636" cy="48869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Shape 146"/>
          <p:cNvSpPr/>
          <p:nvPr/>
        </p:nvSpPr>
        <p:spPr>
          <a:xfrm>
            <a:off x="421238" y="1014463"/>
            <a:ext cx="8207400" cy="460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" sz="4800" dirty="0" smtClean="0">
                <a:solidFill>
                  <a:srgbClr val="1C4587"/>
                </a:solidFill>
              </a:rPr>
              <a:t> Республиканское </a:t>
            </a:r>
            <a:r>
              <a:rPr lang="ru" sz="4800" dirty="0">
                <a:solidFill>
                  <a:srgbClr val="1C4587"/>
                </a:solidFill>
              </a:rPr>
              <a:t>родительское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" sz="4800" dirty="0">
                <a:solidFill>
                  <a:srgbClr val="1C4587"/>
                </a:solidFill>
              </a:rPr>
              <a:t>онлайн- </a:t>
            </a:r>
            <a:r>
              <a:rPr lang="ru" sz="4800" dirty="0" smtClean="0">
                <a:solidFill>
                  <a:srgbClr val="1C4587"/>
                </a:solidFill>
              </a:rPr>
              <a:t>собрание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" sz="4800" dirty="0" smtClean="0">
                <a:solidFill>
                  <a:srgbClr val="C00000"/>
                </a:solidFill>
              </a:rPr>
              <a:t>15 декабря 2017 года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" sz="4800" dirty="0" smtClean="0">
                <a:solidFill>
                  <a:srgbClr val="C00000"/>
                </a:solidFill>
              </a:rPr>
              <a:t>12.00-13.30  </a:t>
            </a:r>
            <a:r>
              <a:rPr lang="ru" sz="2400" dirty="0" smtClean="0">
                <a:solidFill>
                  <a:srgbClr val="C00000"/>
                </a:solidFill>
              </a:rPr>
              <a:t> </a:t>
            </a:r>
            <a:endParaRPr lang="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Эльвира\Downloads\IMG-20171207-WA0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0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176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Shape 1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4076" y="4654815"/>
            <a:ext cx="6837636" cy="48869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762000" y="152400"/>
            <a:ext cx="7848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3000" b="1" dirty="0">
                <a:solidFill>
                  <a:srgbClr val="003399"/>
                </a:solidFill>
              </a:rPr>
              <a:t>Трансляция интернет-собрании на главной странице сайта КИУ - </a:t>
            </a:r>
            <a:r>
              <a:rPr lang="ru-RU" altLang="ru-RU" sz="3000" b="1" dirty="0" err="1">
                <a:solidFill>
                  <a:srgbClr val="003399"/>
                </a:solidFill>
              </a:rPr>
              <a:t>киу.рф</a:t>
            </a:r>
            <a:r>
              <a:rPr lang="ru-RU" altLang="ru-RU" sz="3000" b="1" dirty="0">
                <a:solidFill>
                  <a:srgbClr val="003399"/>
                </a:solidFill>
              </a:rPr>
              <a:t> </a:t>
            </a:r>
            <a:r>
              <a:rPr lang="ru-RU" altLang="ru-RU" sz="3000" b="1" dirty="0" smtClean="0">
                <a:solidFill>
                  <a:srgbClr val="003399"/>
                </a:solidFill>
              </a:rPr>
              <a:t> </a:t>
            </a:r>
            <a:endParaRPr lang="ru-RU" altLang="ru-RU" sz="3000" b="1" dirty="0">
              <a:solidFill>
                <a:srgbClr val="003399"/>
              </a:solidFill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75606"/>
            <a:ext cx="5694524" cy="285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19</Words>
  <Application>Microsoft Office PowerPoint</Application>
  <PresentationFormat>Экран (16:9)</PresentationFormat>
  <Paragraphs>5</Paragraphs>
  <Slides>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5" baseType="lpstr">
      <vt:lpstr>Simple Light</vt:lpstr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Эльвира</cp:lastModifiedBy>
  <cp:revision>7</cp:revision>
  <dcterms:modified xsi:type="dcterms:W3CDTF">2017-12-09T07:19:01Z</dcterms:modified>
</cp:coreProperties>
</file>